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64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4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84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5119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319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4162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691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710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15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499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22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66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61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81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87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6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797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B1BD3-7A67-4BCB-AFA5-682FE5B1EB29}" type="datetimeFigureOut">
              <a:rPr lang="ru-RU" smtClean="0"/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A5DC92-B04E-421C-82F6-7536D113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&#1052;&#1077;&#1090;&#1086;&#1076;&#1080;&#1095;&#1077;&#1089;&#1082;&#1086;&#1077;%20&#1088;&#1091;&#1082;&#1086;&#1074;&#1086;&#1076;&#1089;&#1090;&#1074;&#1086;%20%20&#1087;&#1086;%20&#1089;&#1086;&#1076;&#1077;&#1088;&#1078;&#1072;&#1085;&#1080;&#1102;%20&#1084;&#1091;&#1083;&#1100;&#1090;&#1080;&#1084;&#1077;&#1076;&#1080;&#1081;&#1085;&#1099;&#1093;%20&#1087;&#1088;&#1077;&#1079;&#1077;&#1085;&#1090;&#1072;&#1094;&#1080;&#1081;.docx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&#1051;&#1077;&#1082;&#1089;&#1080;&#1095;&#1077;&#1089;&#1082;&#1080;&#1077;%20&#1090;&#1077;&#1084;&#1099;/&#1062;&#1074;&#1077;&#1090;&#1099;.pptx" TargetMode="External"/><Relationship Id="rId13" Type="http://schemas.openxmlformats.org/officeDocument/2006/relationships/hyperlink" Target="&#1051;&#1077;&#1082;&#1089;&#1080;&#1095;&#1077;&#1089;&#1082;&#1080;&#1077;%20&#1090;&#1077;&#1084;&#1099;/&#1044;&#1077;&#1088;&#1077;&#1074;&#1100;&#1103;.pptx" TargetMode="External"/><Relationship Id="rId18" Type="http://schemas.openxmlformats.org/officeDocument/2006/relationships/hyperlink" Target="&#1051;&#1077;&#1082;&#1089;&#1080;&#1095;&#1077;&#1089;&#1082;&#1080;&#1077;%20&#1090;&#1077;&#1084;&#1099;/&#1053;&#1072;&#1089;&#1077;&#1082;&#1086;&#1084;&#1099;&#1077;.%20PowerPoint.pptx" TargetMode="External"/><Relationship Id="rId3" Type="http://schemas.openxmlformats.org/officeDocument/2006/relationships/hyperlink" Target="&#1051;&#1077;&#1082;&#1089;&#1080;&#1095;&#1077;&#1089;&#1082;&#1080;&#1077;%20&#1090;&#1077;&#1084;&#1099;/&#1042;&#1080;&#1076;&#1099;%20&#1086;&#1076;&#1077;&#1078;&#1076;&#1099;.pptx" TargetMode="External"/><Relationship Id="rId7" Type="http://schemas.openxmlformats.org/officeDocument/2006/relationships/hyperlink" Target="&#1051;&#1077;&#1082;&#1089;&#1080;&#1095;&#1077;&#1089;&#1082;&#1080;&#1077;%20&#1090;&#1077;&#1084;&#1099;/&#1044;&#1086;&#1084;&#1072;&#1096;&#1085;&#1080;&#1077;%20&#1078;&#1080;&#1074;&#1086;&#1090;&#1085;&#1099;&#1077;%20&#1080;%20&#1087;&#1090;&#1080;&#1094;&#1099;.pptx" TargetMode="External"/><Relationship Id="rId12" Type="http://schemas.openxmlformats.org/officeDocument/2006/relationships/hyperlink" Target="&#1051;&#1077;&#1082;&#1089;&#1080;&#1095;&#1077;&#1089;&#1082;&#1080;&#1077;%20&#1090;&#1077;&#1084;&#1099;/&#1087;&#1086;&#1089;&#1091;&#1076;&#1072;.pptx" TargetMode="External"/><Relationship Id="rId17" Type="http://schemas.openxmlformats.org/officeDocument/2006/relationships/hyperlink" Target="&#1051;&#1077;&#1082;&#1089;&#1080;&#1095;&#1077;&#1089;&#1082;&#1080;&#1077;%20&#1090;&#1077;&#1084;&#1099;/&#1052;&#1077;&#1073;&#1077;&#1083;&#1100;.pptx" TargetMode="External"/><Relationship Id="rId2" Type="http://schemas.openxmlformats.org/officeDocument/2006/relationships/image" Target="../media/image1.jpeg"/><Relationship Id="rId16" Type="http://schemas.openxmlformats.org/officeDocument/2006/relationships/hyperlink" Target="&#1051;&#1077;&#1082;&#1089;&#1080;&#1095;&#1077;&#1089;&#1082;&#1080;&#1077;%20&#1090;&#1077;&#1084;&#1099;/&#1050;&#1086;&#1089;&#1084;&#1086;&#1089;.pptx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&#1051;&#1077;&#1082;&#1089;&#1080;&#1095;&#1077;&#1089;&#1082;&#1080;&#1077;%20&#1090;&#1077;&#1084;&#1099;/&#1044;&#1080;&#1082;&#1080;&#1077;%20&#1078;&#1080;&#1074;&#1086;&#1090;&#1085;&#1099;&#1077;.pptx" TargetMode="External"/><Relationship Id="rId11" Type="http://schemas.openxmlformats.org/officeDocument/2006/relationships/hyperlink" Target="&#1051;&#1077;&#1082;&#1089;&#1080;&#1095;&#1077;&#1089;&#1082;&#1080;&#1077;%20&#1090;&#1077;&#1084;&#1099;/&#1087;&#1088;&#1086;&#1076;&#1091;&#1082;&#1090;&#1099;%20&#1087;&#1080;&#1090;&#1072;&#1085;&#1080;&#1103;.pptx" TargetMode="External"/><Relationship Id="rId5" Type="http://schemas.openxmlformats.org/officeDocument/2006/relationships/hyperlink" Target="&#1051;&#1077;&#1082;&#1089;&#1080;&#1095;&#1077;&#1089;&#1082;&#1080;&#1077;%20&#1090;&#1077;&#1084;&#1099;/&#1043;&#1088;&#1080;&#1073;&#1099;%20.pptx" TargetMode="External"/><Relationship Id="rId15" Type="http://schemas.openxmlformats.org/officeDocument/2006/relationships/hyperlink" Target="&#1051;&#1077;&#1082;&#1089;&#1080;&#1095;&#1077;&#1089;&#1082;&#1080;&#1077;%20&#1090;&#1077;&#1084;&#1099;/&#1048;&#1075;&#1088;&#1091;&#1096;&#1082;&#1080;.pptx" TargetMode="External"/><Relationship Id="rId10" Type="http://schemas.openxmlformats.org/officeDocument/2006/relationships/hyperlink" Target="&#1051;&#1077;&#1082;&#1089;&#1080;&#1095;&#1077;&#1089;&#1082;&#1080;&#1077;%20&#1090;&#1077;&#1084;&#1099;/&#1055;&#1088;&#1086;&#1092;&#1077;&#1089;&#1089;&#1080;&#1080;.pptx" TargetMode="External"/><Relationship Id="rId19" Type="http://schemas.openxmlformats.org/officeDocument/2006/relationships/hyperlink" Target="&#1051;&#1077;&#1082;&#1089;&#1080;&#1095;&#1077;&#1089;&#1082;&#1080;&#1077;%20&#1090;&#1077;&#1084;&#1099;/&#1055;&#1077;&#1088;&#1077;&#1083;&#1077;&#1090;&#1085;&#1099;&#1077;%20&#1087;&#1090;&#1080;&#1094;&#1099;%20&#1041;&#1077;&#1083;&#1072;&#1088;&#1091;&#1089;&#1080;.pptx" TargetMode="External"/><Relationship Id="rId4" Type="http://schemas.openxmlformats.org/officeDocument/2006/relationships/hyperlink" Target="&#1051;&#1077;&#1082;&#1089;&#1080;&#1095;&#1077;&#1089;&#1082;&#1080;&#1077;%20&#1090;&#1077;&#1084;&#1099;/&#1042;&#1080;&#1076;&#1099;%20&#1090;&#1088;&#1072;&#1085;&#1089;&#1087;&#1086;&#1088;&#1090;&#1072;.pptx" TargetMode="External"/><Relationship Id="rId9" Type="http://schemas.openxmlformats.org/officeDocument/2006/relationships/hyperlink" Target="&#1051;&#1077;&#1082;&#1089;&#1080;&#1095;&#1077;&#1089;&#1082;&#1080;&#1077;%20&#1090;&#1077;&#1084;&#1099;/&#1089;&#1077;&#1084;&#1100;&#1103;%20&#1080;%20&#1089;&#1077;&#1084;&#1077;&#1081;&#1085;&#1099;&#1077;%20&#1090;&#1088;&#1072;&#1076;&#1080;&#1094;&#1080;&#1080;.pptx" TargetMode="External"/><Relationship Id="rId14" Type="http://schemas.openxmlformats.org/officeDocument/2006/relationships/hyperlink" Target="&#1051;&#1077;&#1082;&#1089;&#1080;&#1095;&#1077;&#1089;&#1082;&#1080;&#1077;%20&#1090;&#1077;&#1084;&#1099;/&#1047;&#1080;&#1084;&#1091;&#1102;&#1097;&#1080;&#1077;%20&#1087;&#1090;&#1080;&#1094;&#1099;%20&#1041;&#1077;&#1083;&#1072;&#1088;&#1091;&#1089;&#1080;.ppt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zvitierebenka.com/" TargetMode="External"/><Relationship Id="rId2" Type="http://schemas.openxmlformats.org/officeDocument/2006/relationships/hyperlink" Target="http://www.kartinki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iveinternet.ru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8620606" cy="2125902"/>
          </a:xfrm>
        </p:spPr>
        <p:txBody>
          <a:bodyPr/>
          <a:lstStyle/>
          <a:p>
            <a:pPr algn="ctr"/>
            <a:r>
              <a:rPr lang="ru-RU" sz="3600" dirty="0" smtClean="0"/>
              <a:t>Электронный образовательный ресурс «Обогащение </a:t>
            </a:r>
            <a:r>
              <a:rPr lang="ru-RU" sz="3600" smtClean="0"/>
              <a:t>словарного запаса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и развитие лексико-грамматического строя речи»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24400" y="4876799"/>
            <a:ext cx="4987635" cy="98367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Учитель-дефектолог</a:t>
            </a:r>
          </a:p>
          <a:p>
            <a:r>
              <a:rPr lang="ru-RU" dirty="0" smtClean="0"/>
              <a:t>Корнилович Татьяна Леонидовна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131127" y="720436"/>
            <a:ext cx="48045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Государственное учреждение образования</a:t>
            </a:r>
          </a:p>
          <a:p>
            <a:pPr algn="ctr"/>
            <a:r>
              <a:rPr lang="ru-RU" dirty="0" smtClean="0"/>
              <a:t>«Средняя школа № 2 г. Докшицы»</a:t>
            </a:r>
          </a:p>
        </p:txBody>
      </p:sp>
    </p:spTree>
    <p:extLst>
      <p:ext uri="{BB962C8B-B14F-4D97-AF65-F5344CB8AC3E}">
        <p14:creationId xmlns:p14="http://schemas.microsoft.com/office/powerpoint/2010/main" val="61638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613564"/>
          </a:xfrm>
        </p:spPr>
        <p:txBody>
          <a:bodyPr>
            <a:normAutofit/>
          </a:bodyPr>
          <a:lstStyle/>
          <a:p>
            <a:r>
              <a:rPr lang="ru-RU" dirty="0" smtClean="0">
                <a:hlinkClick r:id="rId2" action="ppaction://hlinkfile"/>
              </a:rPr>
              <a:t>Методическое руководство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hlinkClick r:id="" action="ppaction://hlinkshowjump?jump=nextslide"/>
              </a:rPr>
              <a:t>Условные обозначения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310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Условные обозначения</a:t>
            </a:r>
            <a:endParaRPr lang="ru-RU" dirty="0"/>
          </a:p>
        </p:txBody>
      </p:sp>
      <p:sp>
        <p:nvSpPr>
          <p:cNvPr id="3" name="Управляющая кнопка: возврат 2">
            <a:hlinkClick r:id="" action="ppaction://hlinkshowjump?jump=lastslideviewed" highlightClick="1"/>
          </p:cNvPr>
          <p:cNvSpPr/>
          <p:nvPr/>
        </p:nvSpPr>
        <p:spPr>
          <a:xfrm>
            <a:off x="677334" y="1854200"/>
            <a:ext cx="846666" cy="526472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677334" y="2918690"/>
            <a:ext cx="846666" cy="512619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сведения 4">
            <a:hlinkClick r:id="" action="ppaction://noaction" highlightClick="1"/>
          </p:cNvPr>
          <p:cNvSpPr/>
          <p:nvPr/>
        </p:nvSpPr>
        <p:spPr>
          <a:xfrm>
            <a:off x="677334" y="4197927"/>
            <a:ext cx="846666" cy="637309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008909" y="1965219"/>
            <a:ext cx="588975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800" dirty="0" smtClean="0"/>
              <a:t>Возвращение на титульный слайд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008909" y="2918690"/>
            <a:ext cx="61302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800" dirty="0" smtClean="0"/>
              <a:t>Переход на заключительный слайд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216727" y="4245534"/>
            <a:ext cx="3257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Объяснение слова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2425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pptforschool.ru/fony/0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627418" y="18011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Содержание</a:t>
            </a:r>
            <a:endParaRPr lang="ru-RU" sz="32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976754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hlinkClick r:id="rId3" action="ppaction://hlinkpres?slideindex=1&amp;slidetitle="/>
              </a:rPr>
              <a:t>Виды одежды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1894609"/>
            <a:ext cx="3380510" cy="83127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4" action="ppaction://hlinkpres?slideindex=1&amp;slidetitle="/>
              </a:rPr>
              <a:t>Виды транспорта</a:t>
            </a:r>
            <a:endParaRPr lang="ru-RU" sz="28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2951014"/>
            <a:ext cx="3380510" cy="789708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5" action="ppaction://hlinkpres?slideindex=1&amp;slidetitle="/>
              </a:rPr>
              <a:t>Грибы</a:t>
            </a:r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0" y="5185067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6" action="ppaction://hlinkpres?slideindex=1&amp;slidetitle="/>
              </a:rPr>
              <a:t>Дикие животные</a:t>
            </a:r>
            <a:endParaRPr lang="ru-RU" sz="28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0" y="6192973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7" action="ppaction://hlinkpres?slideindex=1&amp;slidetitle="/>
              </a:rPr>
              <a:t>Домашние животные и птицы</a:t>
            </a:r>
            <a:endParaRPr lang="ru-RU" sz="28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797636" y="5431548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8" action="ppaction://hlinkpres?slideindex=1&amp;slidetitle="/>
              </a:rPr>
              <a:t>Цветы</a:t>
            </a:r>
            <a:endParaRPr lang="ru-RU" sz="28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797636" y="4261380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9" action="ppaction://hlinkpres?slideindex=1&amp;slidetitle="/>
              </a:rPr>
              <a:t>Семья и семейные традиции</a:t>
            </a:r>
            <a:endParaRPr lang="ru-RU" sz="28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811490" y="3106311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10" action="ppaction://hlinkpres?slideindex=1&amp;slidetitle="/>
              </a:rPr>
              <a:t>Профессии </a:t>
            </a:r>
            <a:endParaRPr lang="ru-RU" sz="28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797636" y="2070153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11" action="ppaction://hlinkpres?slideindex=1&amp;slidetitle="/>
              </a:rPr>
              <a:t>Продукты питания</a:t>
            </a:r>
            <a:endParaRPr lang="ru-RU" sz="28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811490" y="1124852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12" action="ppaction://hlinkpres?slideindex=1&amp;slidetitle="/>
              </a:rPr>
              <a:t>Посуда</a:t>
            </a:r>
            <a:endParaRPr lang="ru-RU" sz="28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0" y="4102679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13" action="ppaction://hlinkpres?slideindex=1&amp;slidetitle="/>
              </a:rPr>
              <a:t>Деревья</a:t>
            </a:r>
            <a:endParaRPr lang="ru-RU" sz="28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398818" y="1011366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14" action="ppaction://hlinkpres?slideindex=1&amp;slidetitle="/>
              </a:rPr>
              <a:t>Зимующие птицы Беларуси</a:t>
            </a:r>
            <a:endParaRPr lang="ru-RU" sz="28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398818" y="1946566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15" action="ppaction://hlinkpres?slideindex=1&amp;slidetitle="/>
              </a:rPr>
              <a:t>Игрушки</a:t>
            </a:r>
            <a:endParaRPr lang="ru-RU" sz="28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398818" y="2971798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16" action="ppaction://hlinkpres?slideindex=1&amp;slidetitle="/>
              </a:rPr>
              <a:t>Космос</a:t>
            </a:r>
            <a:endParaRPr lang="ru-RU" sz="28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398818" y="4165061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17" action="ppaction://hlinkpres?slideindex=1&amp;slidetitle="/>
              </a:rPr>
              <a:t>Мебель</a:t>
            </a:r>
            <a:endParaRPr lang="ru-RU" sz="28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398818" y="5185067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18" action="ppaction://hlinkpres?slideindex=1&amp;slidetitle="/>
              </a:rPr>
              <a:t>Насекомые</a:t>
            </a:r>
            <a:endParaRPr lang="ru-RU" sz="28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447308" y="6151981"/>
            <a:ext cx="3380510" cy="720433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hlinkClick r:id="rId19" action="ppaction://hlinkpres?slideindex=1&amp;slidetitle="/>
              </a:rPr>
              <a:t>Перелетные птицы Беларуси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2738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069" y="166255"/>
            <a:ext cx="11668858" cy="723377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ЭОР «Обогащение словаря и развитие лексико-грамматического строя речи»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2830315"/>
            <a:ext cx="854075" cy="7842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 descr="https://upload.wikimedia.org/wikipedia/commons/thumb/a/af/Adobe_Photoshop_CC_icon.svg/1024px-Adobe_Photoshop_CC_icon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91" y="1908301"/>
            <a:ext cx="806896" cy="786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19745" y="2458054"/>
            <a:ext cx="1949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Adobe Photoshop</a:t>
            </a:r>
            <a:endParaRPr lang="ru-RU" dirty="0"/>
          </a:p>
        </p:txBody>
      </p:sp>
      <p:pic>
        <p:nvPicPr>
          <p:cNvPr id="1028" name="Picture 4" descr="https://kwork.ru/pics/t3/63/207679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46" y="3344780"/>
            <a:ext cx="806896" cy="73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19745" y="3712645"/>
            <a:ext cx="2636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Microsoft POWERPOINT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55964" y="1205345"/>
            <a:ext cx="56180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 при помощи программ: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https://visa-exp.com/wp-content/uploads/2018/11/microsoft-word-viewer-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91" y="4732047"/>
            <a:ext cx="925015" cy="925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16727" y="5287730"/>
            <a:ext cx="1799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Microsoft Word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89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7309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Для работы с ним требуется наличие: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7334" y="2175164"/>
            <a:ext cx="59057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Программного обеспечения</a:t>
            </a:r>
          </a:p>
          <a:p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Персонального компьютера, ноутбука</a:t>
            </a:r>
          </a:p>
          <a:p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ОС </a:t>
            </a:r>
            <a:r>
              <a:rPr lang="en-US" sz="2400" dirty="0" smtClean="0"/>
              <a:t>Windows XP/7 </a:t>
            </a:r>
            <a:r>
              <a:rPr lang="ru-RU" sz="2400" dirty="0" smtClean="0"/>
              <a:t>и выше</a:t>
            </a:r>
          </a:p>
          <a:p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Интерактивной доски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659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38545"/>
            <a:ext cx="8596668" cy="67887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21673" y="817419"/>
            <a:ext cx="11623963" cy="52239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1. Безрукова С.А. К вопросу о формировании лексико-грамматических средств языка у дошкольников с ОНР. // Логопед в детском саду. – 2007 – №6.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Бойкова</a:t>
            </a:r>
            <a:r>
              <a:rPr lang="ru-RU" dirty="0"/>
              <a:t> С.В. Развитие лексико-грамматического строя речи у дошкольников с ОНР. // Логопед в детском саду – 2006 – №3.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Волковская</a:t>
            </a:r>
            <a:r>
              <a:rPr lang="ru-RU" dirty="0"/>
              <a:t> Т.Н. Психологическая помощь дошкольникам с ОНР. М.: 2004.</a:t>
            </a:r>
          </a:p>
          <a:p>
            <a:pPr marL="0" indent="0">
              <a:buNone/>
            </a:pPr>
            <a:r>
              <a:rPr lang="ru-RU" dirty="0"/>
              <a:t>4. Выявление и преодоление речевых нарушений в дошкольном возрасте: Методическое пособие / Сост. Кондратенко И.Ю. – М.: 2005.</a:t>
            </a:r>
          </a:p>
          <a:p>
            <a:pPr marL="0" indent="0">
              <a:buNone/>
            </a:pPr>
            <a:r>
              <a:rPr lang="ru-RU" dirty="0"/>
              <a:t>5. Грибова О.Е. Технология организации логопедического обследования. М.: 2005.</a:t>
            </a:r>
          </a:p>
          <a:p>
            <a:pPr marL="0" indent="0">
              <a:buNone/>
            </a:pPr>
            <a:r>
              <a:rPr lang="ru-RU" dirty="0"/>
              <a:t>6. </a:t>
            </a:r>
            <a:r>
              <a:rPr lang="ru-RU" dirty="0" err="1"/>
              <a:t>Ефименкова</a:t>
            </a:r>
            <a:r>
              <a:rPr lang="ru-RU" dirty="0"/>
              <a:t> Л.И. Формирование речи у дошкольников: (Дети с ОНР). Пособие для логопедов. М.: 1981.</a:t>
            </a:r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Ефименкова</a:t>
            </a:r>
            <a:r>
              <a:rPr lang="ru-RU" dirty="0"/>
              <a:t> Л.И. Коррекция устной и письменной речи учащихся начальных классов: Кн. Для логопедов. – М.: 1991.</a:t>
            </a:r>
          </a:p>
          <a:p>
            <a:pPr marL="0" indent="0">
              <a:buNone/>
            </a:pPr>
            <a:r>
              <a:rPr lang="ru-RU" dirty="0"/>
              <a:t>8</a:t>
            </a:r>
            <a:r>
              <a:rPr lang="ru-RU" dirty="0" smtClean="0"/>
              <a:t>. </a:t>
            </a:r>
            <a:r>
              <a:rPr lang="ru-RU" dirty="0"/>
              <a:t>Исаева Т.И. Особенности формирования словаря у детей. // Школьный логопед. -2006 – №4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Интернетресурсы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www.kartinki.ru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www.razvitierebenka.com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liveinternet.ru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7685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51163"/>
            <a:ext cx="12191999" cy="7507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734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229</TotalTime>
  <Words>295</Words>
  <Application>Microsoft Office PowerPoint</Application>
  <PresentationFormat>Широкоэкранный</PresentationFormat>
  <Paragraphs>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Грань</vt:lpstr>
      <vt:lpstr>Электронный образовательный ресурс «Обогащение словарного запаса  и развитие лексико-грамматического строя речи»</vt:lpstr>
      <vt:lpstr>Методическое руководство    Условные обозначения  </vt:lpstr>
      <vt:lpstr>Условные обозначения</vt:lpstr>
      <vt:lpstr>Презентация PowerPoint</vt:lpstr>
      <vt:lpstr>ЭОР «Обогащение словаря и развитие лексико-грамматического строя речи» </vt:lpstr>
      <vt:lpstr>Для работы с ним требуется наличие:</vt:lpstr>
      <vt:lpstr>Источники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17</cp:revision>
  <dcterms:created xsi:type="dcterms:W3CDTF">2019-01-12T10:56:31Z</dcterms:created>
  <dcterms:modified xsi:type="dcterms:W3CDTF">2019-02-16T08:00:53Z</dcterms:modified>
</cp:coreProperties>
</file>